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9" r:id="rId2"/>
    <p:sldMasterId id="2147483760" r:id="rId3"/>
  </p:sldMasterIdLst>
  <p:notesMasterIdLst>
    <p:notesMasterId r:id="rId6"/>
  </p:notesMasterIdLst>
  <p:handoutMasterIdLst>
    <p:handoutMasterId r:id="rId7"/>
  </p:handoutMasterIdLst>
  <p:sldIdLst>
    <p:sldId id="379" r:id="rId4"/>
    <p:sldId id="467" r:id="rId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4A8"/>
    <a:srgbClr val="D23641"/>
    <a:srgbClr val="00CFFF"/>
    <a:srgbClr val="D12F3A"/>
    <a:srgbClr val="DC6D74"/>
    <a:srgbClr val="4F81BD"/>
    <a:srgbClr val="0E5880"/>
    <a:srgbClr val="4C4E8B"/>
    <a:srgbClr val="55558B"/>
    <a:srgbClr val="3C3D6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50" autoAdjust="0"/>
    <p:restoredTop sz="92634" autoAdjust="0"/>
  </p:normalViewPr>
  <p:slideViewPr>
    <p:cSldViewPr snapToGrid="0" snapToObjects="1">
      <p:cViewPr varScale="1">
        <p:scale>
          <a:sx n="89" d="100"/>
          <a:sy n="89" d="100"/>
        </p:scale>
        <p:origin x="121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FF">
                <a:alpha val="50000"/>
              </a:srgb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E-4579-8BF8-DB3C89C96A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FFFF">
                <a:alpha val="75000"/>
              </a:srgb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E-4579-8BF8-DB3C89C96A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2E-4579-8BF8-DB3C89C96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721592"/>
        <c:axId val="319030776"/>
      </c:barChart>
      <c:catAx>
        <c:axId val="301721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9030776"/>
        <c:crosses val="autoZero"/>
        <c:auto val="1"/>
        <c:lblAlgn val="ctr"/>
        <c:lblOffset val="100"/>
        <c:noMultiLvlLbl val="0"/>
      </c:catAx>
      <c:valAx>
        <c:axId val="319030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01721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78873446017196"/>
          <c:y val="0.40061596105145197"/>
          <c:w val="0.14615862692530501"/>
          <c:h val="0.1987678021512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bg2"/>
          </a:solidFill>
          <a:latin typeface="Century Gothic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50315979008201"/>
          <c:y val="0"/>
          <c:w val="0.71861010202950304"/>
          <c:h val="0.8700211855233039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C8238-B392-844F-AC6B-4C2BEF32F14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9987C-A00B-D241-AD28-68868C4E4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37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F838F-EF72-CC4C-B2BF-0B4AB303BA5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F931-C0EF-2945-BDB6-8EFC5532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0F931-C0EF-2945-BDB6-8EFC55327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gradFill flip="none" rotWithShape="1">
          <a:gsLst>
            <a:gs pos="12000">
              <a:schemeClr val="tx2"/>
            </a:gs>
            <a:gs pos="54000">
              <a:schemeClr val="bg1"/>
            </a:gs>
            <a:gs pos="87000">
              <a:schemeClr val="tx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dia Placeholder 19"/>
          <p:cNvSpPr>
            <a:spLocks noGrp="1"/>
          </p:cNvSpPr>
          <p:nvPr>
            <p:ph type="media" sz="quarter" idx="10"/>
          </p:nvPr>
        </p:nvSpPr>
        <p:spPr>
          <a:xfrm>
            <a:off x="24784" y="0"/>
            <a:ext cx="9144000" cy="4130842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3" name="Textfeld 2"/>
          <p:cNvSpPr txBox="1"/>
          <p:nvPr userDrawn="1"/>
        </p:nvSpPr>
        <p:spPr>
          <a:xfrm>
            <a:off x="-1" y="1768937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600" dirty="0">
                <a:solidFill>
                  <a:schemeClr val="tx1"/>
                </a:solidFill>
                <a:latin typeface="Century Gothic"/>
                <a:cs typeface="Century Gothic"/>
              </a:rPr>
              <a:t>PRESENTATION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295400" y="2598538"/>
            <a:ext cx="6502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2"/>
          <p:cNvSpPr txBox="1"/>
          <p:nvPr userDrawn="1"/>
        </p:nvSpPr>
        <p:spPr>
          <a:xfrm>
            <a:off x="-1" y="2839651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>
                <a:solidFill>
                  <a:srgbClr val="394A58"/>
                </a:solidFill>
                <a:latin typeface="Century Gothic"/>
                <a:cs typeface="Century Gothic"/>
              </a:rPr>
              <a:t>DAY MONTH YEAR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1" y="4130842"/>
            <a:ext cx="9144001" cy="10126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-1" y="136418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rgbClr val="394A58"/>
                </a:solidFill>
                <a:latin typeface="Century Gothic"/>
                <a:cs typeface="Century Gothic"/>
              </a:rPr>
              <a:t>GLOBAL</a:t>
            </a:r>
            <a:r>
              <a:rPr lang="en-US" sz="1400" b="1" spc="300" baseline="0" dirty="0">
                <a:solidFill>
                  <a:srgbClr val="394A58"/>
                </a:solidFill>
                <a:latin typeface="Century Gothic"/>
                <a:cs typeface="Century Gothic"/>
              </a:rPr>
              <a:t> </a:t>
            </a:r>
            <a:r>
              <a:rPr lang="en-US" sz="1400" b="1" spc="300" dirty="0">
                <a:solidFill>
                  <a:srgbClr val="394A58"/>
                </a:solidFill>
                <a:latin typeface="Century Gothic"/>
                <a:cs typeface="Century Gothic"/>
              </a:rPr>
              <a:t>TRAFFIC NETWORK</a:t>
            </a:r>
          </a:p>
        </p:txBody>
      </p:sp>
      <p:pic>
        <p:nvPicPr>
          <p:cNvPr id="11" name="Picture 10" descr="GTN_CMYK_Outline_U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885" y="4183238"/>
            <a:ext cx="922231" cy="9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6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e_9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944" y="0"/>
            <a:ext cx="413105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32771" b="2858"/>
          <a:stretch/>
        </p:blipFill>
        <p:spPr>
          <a:xfrm>
            <a:off x="5313632" y="0"/>
            <a:ext cx="3830368" cy="5143503"/>
          </a:xfrm>
          <a:prstGeom prst="rect">
            <a:avLst/>
          </a:prstGeom>
        </p:spPr>
      </p:pic>
      <p:sp>
        <p:nvSpPr>
          <p:cNvPr id="7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</a:t>
            </a: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6861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obe_10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2624" y="-1"/>
            <a:ext cx="4151376" cy="514350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32771" b="2858"/>
          <a:stretch/>
        </p:blipFill>
        <p:spPr>
          <a:xfrm>
            <a:off x="5313632" y="0"/>
            <a:ext cx="3830368" cy="5143503"/>
          </a:xfrm>
          <a:prstGeom prst="rect">
            <a:avLst/>
          </a:prstGeom>
        </p:spPr>
      </p:pic>
      <p:sp>
        <p:nvSpPr>
          <p:cNvPr id="7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</a:t>
            </a: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496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260272" y="0"/>
            <a:ext cx="4883727" cy="51435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39" r="20222" b="2858"/>
          <a:stretch/>
        </p:blipFill>
        <p:spPr>
          <a:xfrm>
            <a:off x="4493907" y="0"/>
            <a:ext cx="4650093" cy="5143500"/>
          </a:xfrm>
          <a:prstGeom prst="rect">
            <a:avLst/>
          </a:prstGeom>
        </p:spPr>
      </p:pic>
      <p:sp>
        <p:nvSpPr>
          <p:cNvPr id="7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540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with Tex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758042" y="362957"/>
            <a:ext cx="4299857" cy="429985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8126896" y="4867231"/>
            <a:ext cx="413810" cy="180000"/>
          </a:xfrm>
          <a:prstGeom prst="rect">
            <a:avLst/>
          </a:prstGeom>
        </p:spPr>
        <p:txBody>
          <a:bodyPr tIns="0" bIns="0" anchor="ctr"/>
          <a:lstStyle>
            <a:defPPr>
              <a:defRPr lang="ko-KR"/>
            </a:defPPr>
            <a:lvl1pPr marL="0" algn="ctr" defTabSz="914400" rtl="0" eaLnBrk="1" latinLnBrk="1" hangingPunct="1">
              <a:defRPr sz="900" kern="12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atin typeface="Bebas Neue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b="1" baseline="0" dirty="0">
              <a:solidFill>
                <a:schemeClr val="bg2"/>
              </a:solidFill>
              <a:latin typeface="Century Gothic"/>
              <a:ea typeface="Roboto Condensed Regular"/>
              <a:cs typeface="Century Gothic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422072" y="421822"/>
            <a:ext cx="4299857" cy="4299857"/>
          </a:xfrm>
          <a:prstGeom prst="ellipse">
            <a:avLst/>
          </a:prstGeom>
          <a:solidFill>
            <a:schemeClr val="tx2">
              <a:alpha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720725" y="3424221"/>
            <a:ext cx="1143001" cy="1143001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422072" y="1332060"/>
            <a:ext cx="4299855" cy="238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“INSERT </a:t>
            </a:r>
          </a:p>
          <a:p>
            <a:pPr algn="ctr"/>
            <a:r>
              <a:rPr lang="en-US" sz="3600" b="1" dirty="0">
                <a:solidFill>
                  <a:srgbClr val="394A58"/>
                </a:solidFill>
                <a:latin typeface="Century Gothic"/>
                <a:cs typeface="Century Gothic"/>
              </a:rPr>
              <a:t>BIG BOLD </a:t>
            </a:r>
            <a:b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QUOTE IN TO </a:t>
            </a:r>
            <a:b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THIS SECTION”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422071" y="419202"/>
            <a:ext cx="4299857" cy="429985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269421" y="4313110"/>
            <a:ext cx="451304" cy="451304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673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87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25" name="Rechteck 8"/>
          <p:cNvSpPr/>
          <p:nvPr userDrawn="1"/>
        </p:nvSpPr>
        <p:spPr>
          <a:xfrm>
            <a:off x="2780632" y="1"/>
            <a:ext cx="6363368" cy="51435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1264" h="13716000">
                <a:moveTo>
                  <a:pt x="3598607" y="0"/>
                </a:moveTo>
                <a:lnTo>
                  <a:pt x="14201264" y="0"/>
                </a:lnTo>
                <a:lnTo>
                  <a:pt x="14201264" y="13716000"/>
                </a:lnTo>
                <a:lnTo>
                  <a:pt x="0" y="13716000"/>
                </a:lnTo>
                <a:lnTo>
                  <a:pt x="359860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kern="1200"/>
          </a:p>
        </p:txBody>
      </p:sp>
      <p:sp>
        <p:nvSpPr>
          <p:cNvPr id="3" name="TextBox 2"/>
          <p:cNvSpPr txBox="1"/>
          <p:nvPr userDrawn="1"/>
        </p:nvSpPr>
        <p:spPr>
          <a:xfrm>
            <a:off x="1317038" y="234418"/>
            <a:ext cx="631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94A58"/>
                </a:solidFill>
                <a:latin typeface="Century Gothic"/>
                <a:cs typeface="Century Gothic"/>
              </a:rPr>
              <a:t>INSERT HEADING</a:t>
            </a:r>
          </a:p>
        </p:txBody>
      </p:sp>
      <p:sp>
        <p:nvSpPr>
          <p:cNvPr id="9" name="Shape 615"/>
          <p:cNvSpPr/>
          <p:nvPr userDrawn="1"/>
        </p:nvSpPr>
        <p:spPr>
          <a:xfrm>
            <a:off x="5525028" y="1767782"/>
            <a:ext cx="3049190" cy="1047942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People who work in marketing try to get the attention of target. 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581479" y="1488362"/>
            <a:ext cx="1191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entury Gothic"/>
                <a:cs typeface="Century Gothic"/>
              </a:rPr>
              <a:t>SUB HEADING</a:t>
            </a:r>
          </a:p>
        </p:txBody>
      </p:sp>
      <p:sp>
        <p:nvSpPr>
          <p:cNvPr id="11" name="Shape 615"/>
          <p:cNvSpPr/>
          <p:nvPr userDrawn="1"/>
        </p:nvSpPr>
        <p:spPr>
          <a:xfrm>
            <a:off x="5525028" y="2721654"/>
            <a:ext cx="3049190" cy="1047942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People who work in marketing try to get the attention of target. 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581479" y="2442234"/>
            <a:ext cx="1191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394A58"/>
                </a:solidFill>
                <a:latin typeface="Century Gothic"/>
                <a:cs typeface="Century Gothic"/>
              </a:rPr>
              <a:t>SUB HEADING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81488" y="3457202"/>
            <a:ext cx="1191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394A58"/>
                </a:solidFill>
                <a:latin typeface="Century Gothic"/>
                <a:cs typeface="Century Gothic"/>
              </a:rPr>
              <a:t>SUB HEADING</a:t>
            </a:r>
          </a:p>
        </p:txBody>
      </p:sp>
      <p:sp>
        <p:nvSpPr>
          <p:cNvPr id="14" name="Freeform 13"/>
          <p:cNvSpPr>
            <a:spLocks noChangeArrowheads="1"/>
          </p:cNvSpPr>
          <p:nvPr userDrawn="1"/>
        </p:nvSpPr>
        <p:spPr bwMode="auto">
          <a:xfrm>
            <a:off x="5226321" y="3557441"/>
            <a:ext cx="190538" cy="189063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rgbClr val="394A58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>
              <a:defRPr/>
            </a:pPr>
            <a:endParaRPr lang="en-US" sz="1350" kern="1200" dirty="0"/>
          </a:p>
        </p:txBody>
      </p:sp>
      <p:sp>
        <p:nvSpPr>
          <p:cNvPr id="16" name="Freeform 15"/>
          <p:cNvSpPr>
            <a:spLocks noChangeArrowheads="1"/>
          </p:cNvSpPr>
          <p:nvPr userDrawn="1"/>
        </p:nvSpPr>
        <p:spPr bwMode="auto">
          <a:xfrm>
            <a:off x="5268608" y="2483589"/>
            <a:ext cx="120311" cy="173546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rgbClr val="394A58"/>
          </a:solidFill>
          <a:ln>
            <a:noFill/>
          </a:ln>
        </p:spPr>
        <p:txBody>
          <a:bodyPr wrap="none" anchor="ctr"/>
          <a:lstStyle/>
          <a:p>
            <a:endParaRPr lang="en-US" sz="1350" kern="1200"/>
          </a:p>
        </p:txBody>
      </p:sp>
      <p:sp>
        <p:nvSpPr>
          <p:cNvPr id="17" name="Oval 16"/>
          <p:cNvSpPr/>
          <p:nvPr userDrawn="1"/>
        </p:nvSpPr>
        <p:spPr>
          <a:xfrm>
            <a:off x="5129431" y="3449312"/>
            <a:ext cx="395606" cy="395606"/>
          </a:xfrm>
          <a:prstGeom prst="ellipse">
            <a:avLst/>
          </a:prstGeom>
          <a:noFill/>
          <a:ln w="19050">
            <a:solidFill>
              <a:srgbClr val="FF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>
            <a:spLocks noChangeArrowheads="1"/>
          </p:cNvSpPr>
          <p:nvPr userDrawn="1"/>
        </p:nvSpPr>
        <p:spPr bwMode="auto">
          <a:xfrm>
            <a:off x="5241148" y="1565442"/>
            <a:ext cx="175711" cy="181336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394A58"/>
          </a:solidFill>
          <a:ln w="9525" cap="flat">
            <a:noFill/>
            <a:bevel/>
            <a:headEnd/>
            <a:tailEnd/>
          </a:ln>
          <a:effectLst/>
        </p:spPr>
        <p:txBody>
          <a:bodyPr wrap="none" lIns="68586" tIns="34293" rIns="68586" bIns="34293" anchor="ctr"/>
          <a:lstStyle/>
          <a:p>
            <a:pPr>
              <a:defRPr/>
            </a:pPr>
            <a:endParaRPr lang="en-US" sz="1350" kern="1200" dirty="0"/>
          </a:p>
        </p:txBody>
      </p:sp>
      <p:sp>
        <p:nvSpPr>
          <p:cNvPr id="19" name="Oval 18"/>
          <p:cNvSpPr/>
          <p:nvPr userDrawn="1"/>
        </p:nvSpPr>
        <p:spPr>
          <a:xfrm>
            <a:off x="5129440" y="2366120"/>
            <a:ext cx="395606" cy="395606"/>
          </a:xfrm>
          <a:prstGeom prst="ellipse">
            <a:avLst/>
          </a:prstGeom>
          <a:noFill/>
          <a:ln w="19050">
            <a:solidFill>
              <a:srgbClr val="FF81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5129422" y="1453276"/>
            <a:ext cx="395606" cy="39560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hape 615"/>
          <p:cNvSpPr/>
          <p:nvPr userDrawn="1"/>
        </p:nvSpPr>
        <p:spPr>
          <a:xfrm>
            <a:off x="5525037" y="3736622"/>
            <a:ext cx="3049190" cy="1047942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People who work in marketing try to get the attention of target. 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969814" y="958274"/>
            <a:ext cx="3910678" cy="391067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154544" y="1114369"/>
            <a:ext cx="3636818" cy="3636818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98"/>
          <p:cNvSpPr>
            <a:spLocks noGrp="1"/>
          </p:cNvSpPr>
          <p:nvPr>
            <p:ph type="pic" sz="quarter" idx="86"/>
          </p:nvPr>
        </p:nvSpPr>
        <p:spPr>
          <a:xfrm>
            <a:off x="1474697" y="1451725"/>
            <a:ext cx="2943087" cy="2943216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47863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92"/>
          </p:nvPr>
        </p:nvSpPr>
        <p:spPr>
          <a:xfrm>
            <a:off x="4717340" y="0"/>
            <a:ext cx="4426659" cy="51435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4" name="Rechteck 8"/>
          <p:cNvSpPr/>
          <p:nvPr userDrawn="1"/>
        </p:nvSpPr>
        <p:spPr>
          <a:xfrm flipH="1">
            <a:off x="0" y="0"/>
            <a:ext cx="6486071" cy="51435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1264" h="13716000">
                <a:moveTo>
                  <a:pt x="3598607" y="0"/>
                </a:moveTo>
                <a:lnTo>
                  <a:pt x="14201264" y="0"/>
                </a:lnTo>
                <a:lnTo>
                  <a:pt x="14201264" y="13716000"/>
                </a:lnTo>
                <a:lnTo>
                  <a:pt x="0" y="13716000"/>
                </a:lnTo>
                <a:lnTo>
                  <a:pt x="35986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kern="1200">
              <a:solidFill>
                <a:srgbClr val="394A58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4222823" y="-1796405"/>
            <a:ext cx="4667176" cy="4667176"/>
          </a:xfrm>
          <a:prstGeom prst="ellipse">
            <a:avLst/>
          </a:prstGeom>
          <a:solidFill>
            <a:srgbClr val="394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973120" y="-2059378"/>
            <a:ext cx="5170878" cy="517087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395277" y="3084287"/>
            <a:ext cx="2335299" cy="2335299"/>
          </a:xfrm>
          <a:prstGeom prst="ellipse">
            <a:avLst/>
          </a:prstGeom>
          <a:solidFill>
            <a:srgbClr val="394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3263502" y="2955307"/>
            <a:ext cx="2587335" cy="2587335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6608774" y="3077202"/>
            <a:ext cx="1755816" cy="175581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504212" y="2984506"/>
            <a:ext cx="1945312" cy="194531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88" hasCustomPrompt="1"/>
          </p:nvPr>
        </p:nvSpPr>
        <p:spPr>
          <a:xfrm>
            <a:off x="4581525" y="152272"/>
            <a:ext cx="3867999" cy="6889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0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Add data</a:t>
            </a:r>
          </a:p>
        </p:txBody>
      </p:sp>
      <p:sp>
        <p:nvSpPr>
          <p:cNvPr id="18" name="Shape 615"/>
          <p:cNvSpPr/>
          <p:nvPr userDrawn="1"/>
        </p:nvSpPr>
        <p:spPr>
          <a:xfrm>
            <a:off x="4581525" y="1129241"/>
            <a:ext cx="3867999" cy="1047942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000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attention.</a:t>
            </a:r>
            <a:endParaRPr lang="id-ID" sz="10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89" hasCustomPrompt="1"/>
          </p:nvPr>
        </p:nvSpPr>
        <p:spPr>
          <a:xfrm>
            <a:off x="3395277" y="3680283"/>
            <a:ext cx="2335299" cy="6889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Shape 615"/>
          <p:cNvSpPr/>
          <p:nvPr userDrawn="1"/>
        </p:nvSpPr>
        <p:spPr>
          <a:xfrm>
            <a:off x="3395277" y="4380899"/>
            <a:ext cx="2335300" cy="1047942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000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</a:t>
            </a:r>
            <a:br>
              <a:rPr lang="id-ID" sz="1000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</a:br>
            <a:r>
              <a:rPr lang="id-ID" sz="1000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 to get.</a:t>
            </a: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90" hasCustomPrompt="1"/>
          </p:nvPr>
        </p:nvSpPr>
        <p:spPr>
          <a:xfrm>
            <a:off x="6318935" y="3532060"/>
            <a:ext cx="2335299" cy="6889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Shape 615"/>
          <p:cNvSpPr/>
          <p:nvPr userDrawn="1"/>
        </p:nvSpPr>
        <p:spPr>
          <a:xfrm>
            <a:off x="6608774" y="3938568"/>
            <a:ext cx="1755816" cy="894450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000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</a:t>
            </a:r>
            <a:r>
              <a:rPr lang="id-ID" sz="1000" baseline="0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1000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 to get.</a:t>
            </a: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91" hasCustomPrompt="1"/>
          </p:nvPr>
        </p:nvSpPr>
        <p:spPr>
          <a:xfrm>
            <a:off x="416802" y="1300750"/>
            <a:ext cx="4300538" cy="15684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4800" b="1">
                <a:solidFill>
                  <a:srgbClr val="394A58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b="1" dirty="0"/>
              <a:t>CHECK OUT</a:t>
            </a:r>
          </a:p>
          <a:p>
            <a:pPr lvl="0"/>
            <a:r>
              <a:rPr lang="en-US" b="1" dirty="0"/>
              <a:t>OUR LATEST </a:t>
            </a:r>
          </a:p>
          <a:p>
            <a:pPr lvl="0"/>
            <a:r>
              <a:rPr lang="en-US" b="1" dirty="0"/>
              <a:t>DATA</a:t>
            </a:r>
            <a:endParaRPr lang="en-US" dirty="0"/>
          </a:p>
        </p:txBody>
      </p:sp>
      <p:sp>
        <p:nvSpPr>
          <p:cNvPr id="39" name="바닥글 개체 틀 3"/>
          <p:cNvSpPr txBox="1">
            <a:spLocks/>
          </p:cNvSpPr>
          <p:nvPr userDrawn="1"/>
        </p:nvSpPr>
        <p:spPr>
          <a:xfrm>
            <a:off x="720725" y="4764414"/>
            <a:ext cx="2029178" cy="376237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rgbClr val="787983">
                    <a:alpha val="50000"/>
                  </a:srgbClr>
                </a:solidFill>
                <a:latin typeface="Century Gothic"/>
                <a:ea typeface="Roboto Light" pitchFamily="2" charset="0"/>
                <a:cs typeface="Century Gothic"/>
              </a:rPr>
              <a:t>GLOBAL TRAFFIC NETWORK</a:t>
            </a:r>
          </a:p>
        </p:txBody>
      </p:sp>
      <p:pic>
        <p:nvPicPr>
          <p:cNvPr id="40" name="Picture 39" descr="GTN_CMYK_Outline_UK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734" y="4812307"/>
            <a:ext cx="384702" cy="1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7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1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6548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/>
              </a:gs>
              <a:gs pos="54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9" cy="146548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9" name="Shape 615"/>
          <p:cNvSpPr/>
          <p:nvPr userDrawn="1"/>
        </p:nvSpPr>
        <p:spPr>
          <a:xfrm>
            <a:off x="1161205" y="2105069"/>
            <a:ext cx="7569838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People who work in marketing try to get the attention of target.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  </a:t>
            </a:r>
          </a:p>
          <a:p>
            <a:pPr marL="171450" indent="-171450" algn="l">
              <a:lnSpc>
                <a:spcPct val="130000"/>
              </a:lnSpc>
              <a:buClr>
                <a:srgbClr val="139CDA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439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94A58"/>
                </a:solidFill>
                <a:latin typeface="Century Gothic"/>
                <a:cs typeface="Century Gothic"/>
              </a:rPr>
              <a:t>INSERT HEADING</a:t>
            </a:r>
          </a:p>
        </p:txBody>
      </p:sp>
    </p:spTree>
    <p:extLst>
      <p:ext uri="{BB962C8B-B14F-4D97-AF65-F5344CB8AC3E}">
        <p14:creationId xmlns:p14="http://schemas.microsoft.com/office/powerpoint/2010/main" val="2242510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Media Placeholder 6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14032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3" name="Rechteck 8"/>
          <p:cNvSpPr/>
          <p:nvPr userDrawn="1"/>
        </p:nvSpPr>
        <p:spPr>
          <a:xfrm flipH="1">
            <a:off x="-2" y="0"/>
            <a:ext cx="4699002" cy="51435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1264" h="13716000">
                <a:moveTo>
                  <a:pt x="3598607" y="0"/>
                </a:moveTo>
                <a:lnTo>
                  <a:pt x="14201264" y="0"/>
                </a:lnTo>
                <a:lnTo>
                  <a:pt x="14201264" y="13716000"/>
                </a:lnTo>
                <a:lnTo>
                  <a:pt x="0" y="13716000"/>
                </a:lnTo>
                <a:lnTo>
                  <a:pt x="359860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kern="1200">
              <a:solidFill>
                <a:srgbClr val="394A58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457596" y="234418"/>
            <a:ext cx="6315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394A58"/>
                </a:solidFill>
                <a:latin typeface="Century Gothic"/>
                <a:cs typeface="Century Gothic"/>
              </a:rPr>
              <a:t>INSERT </a:t>
            </a:r>
          </a:p>
          <a:p>
            <a:pPr algn="l"/>
            <a:r>
              <a:rPr lang="en-US" sz="3600" b="1" dirty="0">
                <a:solidFill>
                  <a:srgbClr val="394A58"/>
                </a:solidFill>
                <a:latin typeface="Century Gothic"/>
                <a:cs typeface="Century Gothic"/>
              </a:rPr>
              <a:t>HEADING</a:t>
            </a:r>
          </a:p>
        </p:txBody>
      </p:sp>
      <p:sp>
        <p:nvSpPr>
          <p:cNvPr id="40" name="Shape 615"/>
          <p:cNvSpPr/>
          <p:nvPr userDrawn="1"/>
        </p:nvSpPr>
        <p:spPr>
          <a:xfrm>
            <a:off x="930417" y="2001544"/>
            <a:ext cx="2634654" cy="1047942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986868" y="1722124"/>
            <a:ext cx="1191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entury Gothic"/>
                <a:cs typeface="Century Gothic"/>
              </a:rPr>
              <a:t>SUB HEADING</a:t>
            </a:r>
          </a:p>
        </p:txBody>
      </p:sp>
      <p:sp>
        <p:nvSpPr>
          <p:cNvPr id="42" name="Shape 615"/>
          <p:cNvSpPr/>
          <p:nvPr userDrawn="1"/>
        </p:nvSpPr>
        <p:spPr>
          <a:xfrm>
            <a:off x="930417" y="2955416"/>
            <a:ext cx="2634654" cy="1047942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986868" y="2675996"/>
            <a:ext cx="1191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394A58"/>
                </a:solidFill>
                <a:latin typeface="Century Gothic"/>
                <a:cs typeface="Century Gothic"/>
              </a:rPr>
              <a:t>SUB HEADING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986877" y="3690964"/>
            <a:ext cx="1191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394A58"/>
                </a:solidFill>
                <a:latin typeface="Century Gothic"/>
                <a:cs typeface="Century Gothic"/>
              </a:rPr>
              <a:t>SUB HEADING</a:t>
            </a:r>
          </a:p>
        </p:txBody>
      </p:sp>
      <p:sp>
        <p:nvSpPr>
          <p:cNvPr id="45" name="Freeform 44"/>
          <p:cNvSpPr>
            <a:spLocks noChangeArrowheads="1"/>
          </p:cNvSpPr>
          <p:nvPr userDrawn="1"/>
        </p:nvSpPr>
        <p:spPr bwMode="auto">
          <a:xfrm>
            <a:off x="631710" y="3791203"/>
            <a:ext cx="190538" cy="189063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rgbClr val="394A58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>
              <a:defRPr/>
            </a:pPr>
            <a:endParaRPr lang="en-US" sz="1350" kern="1200" dirty="0"/>
          </a:p>
        </p:txBody>
      </p:sp>
      <p:sp>
        <p:nvSpPr>
          <p:cNvPr id="46" name="Freeform 45"/>
          <p:cNvSpPr>
            <a:spLocks noChangeArrowheads="1"/>
          </p:cNvSpPr>
          <p:nvPr userDrawn="1"/>
        </p:nvSpPr>
        <p:spPr bwMode="auto">
          <a:xfrm>
            <a:off x="673997" y="2717351"/>
            <a:ext cx="120311" cy="173546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rgbClr val="394A58"/>
          </a:solidFill>
          <a:ln>
            <a:noFill/>
          </a:ln>
        </p:spPr>
        <p:txBody>
          <a:bodyPr wrap="none" anchor="ctr"/>
          <a:lstStyle/>
          <a:p>
            <a:endParaRPr lang="en-US" sz="1350" kern="1200"/>
          </a:p>
        </p:txBody>
      </p:sp>
      <p:sp>
        <p:nvSpPr>
          <p:cNvPr id="47" name="Oval 46"/>
          <p:cNvSpPr/>
          <p:nvPr userDrawn="1"/>
        </p:nvSpPr>
        <p:spPr>
          <a:xfrm>
            <a:off x="534820" y="3683074"/>
            <a:ext cx="395606" cy="395606"/>
          </a:xfrm>
          <a:prstGeom prst="ellipse">
            <a:avLst/>
          </a:prstGeom>
          <a:noFill/>
          <a:ln w="1905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>
            <a:spLocks noChangeArrowheads="1"/>
          </p:cNvSpPr>
          <p:nvPr userDrawn="1"/>
        </p:nvSpPr>
        <p:spPr bwMode="auto">
          <a:xfrm>
            <a:off x="646537" y="1799204"/>
            <a:ext cx="175711" cy="181336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394A58"/>
          </a:solidFill>
          <a:ln w="9525" cap="flat">
            <a:noFill/>
            <a:bevel/>
            <a:headEnd/>
            <a:tailEnd/>
          </a:ln>
          <a:effectLst/>
        </p:spPr>
        <p:txBody>
          <a:bodyPr wrap="none" lIns="68586" tIns="34293" rIns="68586" bIns="34293" anchor="ctr"/>
          <a:lstStyle/>
          <a:p>
            <a:pPr>
              <a:defRPr/>
            </a:pPr>
            <a:endParaRPr lang="en-US" sz="1350" kern="1200" dirty="0"/>
          </a:p>
        </p:txBody>
      </p:sp>
      <p:sp>
        <p:nvSpPr>
          <p:cNvPr id="49" name="Oval 48"/>
          <p:cNvSpPr/>
          <p:nvPr userDrawn="1"/>
        </p:nvSpPr>
        <p:spPr>
          <a:xfrm>
            <a:off x="534829" y="2599882"/>
            <a:ext cx="395606" cy="395606"/>
          </a:xfrm>
          <a:prstGeom prst="ellipse">
            <a:avLst/>
          </a:prstGeom>
          <a:noFill/>
          <a:ln w="1905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 userDrawn="1"/>
        </p:nvSpPr>
        <p:spPr>
          <a:xfrm>
            <a:off x="534811" y="1687038"/>
            <a:ext cx="395606" cy="395606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hape 615"/>
          <p:cNvSpPr/>
          <p:nvPr userDrawn="1"/>
        </p:nvSpPr>
        <p:spPr>
          <a:xfrm>
            <a:off x="930426" y="3970384"/>
            <a:ext cx="2634645" cy="1047942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graphicFrame>
        <p:nvGraphicFramePr>
          <p:cNvPr id="61" name="Chart 60"/>
          <p:cNvGraphicFramePr/>
          <p:nvPr userDrawn="1">
            <p:extLst>
              <p:ext uri="{D42A27DB-BD31-4B8C-83A1-F6EECF244321}">
                <p14:modId xmlns:p14="http://schemas.microsoft.com/office/powerpoint/2010/main" val="3620920927"/>
              </p:ext>
            </p:extLst>
          </p:nvPr>
        </p:nvGraphicFramePr>
        <p:xfrm>
          <a:off x="4490358" y="881972"/>
          <a:ext cx="4308928" cy="362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바닥글 개체 틀 3"/>
          <p:cNvSpPr txBox="1">
            <a:spLocks/>
          </p:cNvSpPr>
          <p:nvPr userDrawn="1"/>
        </p:nvSpPr>
        <p:spPr>
          <a:xfrm>
            <a:off x="720725" y="4764414"/>
            <a:ext cx="2029178" cy="376237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rgbClr val="787983">
                    <a:alpha val="50000"/>
                  </a:srgbClr>
                </a:solidFill>
                <a:latin typeface="Century Gothic"/>
                <a:ea typeface="Roboto Light" pitchFamily="2" charset="0"/>
                <a:cs typeface="Century Gothic"/>
              </a:rPr>
              <a:t>GLOBAL TRAFFIC NETWORK</a:t>
            </a:r>
          </a:p>
        </p:txBody>
      </p:sp>
      <p:pic>
        <p:nvPicPr>
          <p:cNvPr id="37" name="Picture 36" descr="GTN_CMYK_Outline_UK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734" y="4812307"/>
            <a:ext cx="384702" cy="1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102429" y="0"/>
            <a:ext cx="6041571" cy="51435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>
                  <a:alpha val="29000"/>
                </a:schemeClr>
              </a:gs>
              <a:gs pos="51000">
                <a:schemeClr val="bg1">
                  <a:alpha val="72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75431" y="943166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sp>
        <p:nvSpPr>
          <p:cNvPr id="8" name="Shape 615"/>
          <p:cNvSpPr/>
          <p:nvPr userDrawn="1"/>
        </p:nvSpPr>
        <p:spPr>
          <a:xfrm>
            <a:off x="3347210" y="2399347"/>
            <a:ext cx="2739719" cy="1047942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id-ID" sz="800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People who work in marketing try to get the attention of target.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FFFFFF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r>
              <a:rPr lang="id-ID" sz="800" dirty="0">
                <a:solidFill>
                  <a:srgbClr val="FFFFFF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People who work in marketing try to get the attention of target. People who work in marketing try to get the attention of target.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FFFFFF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8217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e image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723" y="0"/>
            <a:ext cx="440527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32771" b="2858"/>
          <a:stretch/>
        </p:blipFill>
        <p:spPr>
          <a:xfrm>
            <a:off x="5313632" y="40640"/>
            <a:ext cx="3830368" cy="5143503"/>
          </a:xfrm>
          <a:prstGeom prst="rect">
            <a:avLst/>
          </a:prstGeom>
        </p:spPr>
      </p:pic>
      <p:sp>
        <p:nvSpPr>
          <p:cNvPr id="7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08898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Media Placeholder 86"/>
          <p:cNvSpPr>
            <a:spLocks noGrp="1"/>
          </p:cNvSpPr>
          <p:nvPr>
            <p:ph type="media" sz="quarter" idx="89"/>
          </p:nvPr>
        </p:nvSpPr>
        <p:spPr>
          <a:xfrm>
            <a:off x="0" y="0"/>
            <a:ext cx="9144000" cy="514032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0" y="0"/>
            <a:ext cx="9144000" cy="5156135"/>
          </a:xfrm>
          <a:prstGeom prst="rect">
            <a:avLst/>
          </a:prstGeom>
          <a:solidFill>
            <a:schemeClr val="tx2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 userDrawn="1"/>
        </p:nvSpPr>
        <p:spPr>
          <a:xfrm>
            <a:off x="0" y="2609872"/>
            <a:ext cx="9144000" cy="1960254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hart 27"/>
          <p:cNvGraphicFramePr/>
          <p:nvPr>
            <p:extLst>
              <p:ext uri="{D42A27DB-BD31-4B8C-83A1-F6EECF244321}">
                <p14:modId xmlns:p14="http://schemas.microsoft.com/office/powerpoint/2010/main" val="1776078035"/>
              </p:ext>
            </p:extLst>
          </p:nvPr>
        </p:nvGraphicFramePr>
        <p:xfrm>
          <a:off x="3124949" y="962526"/>
          <a:ext cx="2894103" cy="239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4" name="Chart 5"/>
          <p:cNvGraphicFramePr/>
          <p:nvPr>
            <p:extLst>
              <p:ext uri="{D42A27DB-BD31-4B8C-83A1-F6EECF244321}">
                <p14:modId xmlns:p14="http://schemas.microsoft.com/office/powerpoint/2010/main" val="3537000943"/>
              </p:ext>
            </p:extLst>
          </p:nvPr>
        </p:nvGraphicFramePr>
        <p:xfrm>
          <a:off x="5507790" y="1082401"/>
          <a:ext cx="2858523" cy="236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itle 2"/>
          <p:cNvSpPr>
            <a:spLocks noGrp="1"/>
          </p:cNvSpPr>
          <p:nvPr>
            <p:ph type="title" hasCustomPrompt="1"/>
          </p:nvPr>
        </p:nvSpPr>
        <p:spPr>
          <a:xfrm>
            <a:off x="720725" y="339726"/>
            <a:ext cx="6840000" cy="46799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ADD IN HEADING</a:t>
            </a:r>
          </a:p>
        </p:txBody>
      </p:sp>
      <p:sp>
        <p:nvSpPr>
          <p:cNvPr id="58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864323" y="3438844"/>
            <a:ext cx="1958298" cy="2573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400" b="0" kern="1200" dirty="0">
                <a:solidFill>
                  <a:schemeClr val="bg2"/>
                </a:solidFill>
                <a:latin typeface="Century Gothic"/>
                <a:ea typeface="Roboto Light" pitchFamily="2" charset="0"/>
                <a:cs typeface="Century Gothic"/>
              </a:defRPr>
            </a:lvl1pPr>
            <a:lvl2pPr marL="457200" indent="0">
              <a:buNone/>
              <a:defRPr sz="500"/>
            </a:lvl2pPr>
            <a:lvl3pPr marL="914400" indent="0">
              <a:buNone/>
              <a:defRPr sz="500"/>
            </a:lvl3pPr>
            <a:lvl4pPr marL="1371600" indent="0">
              <a:buNone/>
              <a:defRPr sz="500"/>
            </a:lvl4pPr>
            <a:lvl5pPr marL="1828800" indent="0">
              <a:buNone/>
              <a:defRPr sz="500"/>
            </a:lvl5pPr>
          </a:lstStyle>
          <a:p>
            <a:pPr lvl="0"/>
            <a:r>
              <a:rPr lang="en-US" altLang="ko-KR" dirty="0"/>
              <a:t>SUB HEADING</a:t>
            </a:r>
            <a:endParaRPr lang="ko-KR" altLang="en-US" dirty="0"/>
          </a:p>
        </p:txBody>
      </p:sp>
      <p:sp>
        <p:nvSpPr>
          <p:cNvPr id="59" name="Shape 615"/>
          <p:cNvSpPr/>
          <p:nvPr userDrawn="1"/>
        </p:nvSpPr>
        <p:spPr>
          <a:xfrm>
            <a:off x="823683" y="3654375"/>
            <a:ext cx="2070058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People who work in marketing try to get the attention of target. 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60" name="Oval 59"/>
          <p:cNvSpPr/>
          <p:nvPr userDrawn="1"/>
        </p:nvSpPr>
        <p:spPr>
          <a:xfrm>
            <a:off x="722083" y="1031601"/>
            <a:ext cx="2230264" cy="2230264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3451540" y="1031601"/>
            <a:ext cx="2230264" cy="2230264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 userDrawn="1"/>
        </p:nvSpPr>
        <p:spPr>
          <a:xfrm>
            <a:off x="6310442" y="967492"/>
            <a:ext cx="2230264" cy="2230264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텍스트 개체 틀 30"/>
          <p:cNvSpPr>
            <a:spLocks noGrp="1"/>
          </p:cNvSpPr>
          <p:nvPr>
            <p:ph type="body" sz="quarter" idx="20" hasCustomPrompt="1"/>
          </p:nvPr>
        </p:nvSpPr>
        <p:spPr>
          <a:xfrm>
            <a:off x="3640932" y="3427895"/>
            <a:ext cx="1958298" cy="2573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400" b="0" kern="1200" dirty="0">
                <a:solidFill>
                  <a:srgbClr val="FFFFFF"/>
                </a:solidFill>
                <a:latin typeface="Century Gothic"/>
                <a:ea typeface="Roboto Light" pitchFamily="2" charset="0"/>
                <a:cs typeface="Century Gothic"/>
              </a:defRPr>
            </a:lvl1pPr>
            <a:lvl2pPr marL="457200" indent="0">
              <a:buNone/>
              <a:defRPr sz="500"/>
            </a:lvl2pPr>
            <a:lvl3pPr marL="914400" indent="0">
              <a:buNone/>
              <a:defRPr sz="500"/>
            </a:lvl3pPr>
            <a:lvl4pPr marL="1371600" indent="0">
              <a:buNone/>
              <a:defRPr sz="500"/>
            </a:lvl4pPr>
            <a:lvl5pPr marL="1828800" indent="0">
              <a:buNone/>
              <a:defRPr sz="500"/>
            </a:lvl5pPr>
          </a:lstStyle>
          <a:p>
            <a:pPr lvl="0"/>
            <a:r>
              <a:rPr lang="en-US" altLang="ko-KR" dirty="0"/>
              <a:t>SUB HEADING</a:t>
            </a:r>
            <a:endParaRPr lang="ko-KR" altLang="en-US" dirty="0"/>
          </a:p>
        </p:txBody>
      </p:sp>
      <p:sp>
        <p:nvSpPr>
          <p:cNvPr id="76" name="Shape 615"/>
          <p:cNvSpPr/>
          <p:nvPr userDrawn="1"/>
        </p:nvSpPr>
        <p:spPr>
          <a:xfrm>
            <a:off x="3600292" y="3643426"/>
            <a:ext cx="2070058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People who work in marketing try to get the attention of target. 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77" name="텍스트 개체 틀 30"/>
          <p:cNvSpPr>
            <a:spLocks noGrp="1"/>
          </p:cNvSpPr>
          <p:nvPr>
            <p:ph type="body" sz="quarter" idx="21" hasCustomPrompt="1"/>
          </p:nvPr>
        </p:nvSpPr>
        <p:spPr>
          <a:xfrm>
            <a:off x="6476355" y="3427895"/>
            <a:ext cx="1958298" cy="2573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lang="ko-KR" altLang="en-US" sz="1400" b="0" kern="1200" dirty="0">
                <a:solidFill>
                  <a:srgbClr val="FFFFFF"/>
                </a:solidFill>
                <a:latin typeface="Century Gothic"/>
                <a:ea typeface="Roboto Light" pitchFamily="2" charset="0"/>
                <a:cs typeface="Century Gothic"/>
              </a:defRPr>
            </a:lvl1pPr>
            <a:lvl2pPr marL="457200" indent="0">
              <a:buNone/>
              <a:defRPr sz="500"/>
            </a:lvl2pPr>
            <a:lvl3pPr marL="914400" indent="0">
              <a:buNone/>
              <a:defRPr sz="500"/>
            </a:lvl3pPr>
            <a:lvl4pPr marL="1371600" indent="0">
              <a:buNone/>
              <a:defRPr sz="500"/>
            </a:lvl4pPr>
            <a:lvl5pPr marL="1828800" indent="0">
              <a:buNone/>
              <a:defRPr sz="500"/>
            </a:lvl5pPr>
          </a:lstStyle>
          <a:p>
            <a:pPr lvl="0"/>
            <a:r>
              <a:rPr lang="en-US" altLang="ko-KR" dirty="0"/>
              <a:t>SUB HEADING</a:t>
            </a:r>
            <a:endParaRPr lang="ko-KR" altLang="en-US" dirty="0"/>
          </a:p>
        </p:txBody>
      </p:sp>
      <p:sp>
        <p:nvSpPr>
          <p:cNvPr id="78" name="Shape 615"/>
          <p:cNvSpPr/>
          <p:nvPr userDrawn="1"/>
        </p:nvSpPr>
        <p:spPr>
          <a:xfrm>
            <a:off x="6435715" y="3643426"/>
            <a:ext cx="2070058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People who work in marketing try to get the attention of target. </a:t>
            </a: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8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endParaRPr lang="id-ID" sz="900" dirty="0">
              <a:solidFill>
                <a:srgbClr val="394A58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83" name="그림 개체 틀 98"/>
          <p:cNvSpPr>
            <a:spLocks noGrp="1"/>
          </p:cNvSpPr>
          <p:nvPr>
            <p:ph type="pic" sz="quarter" idx="86"/>
          </p:nvPr>
        </p:nvSpPr>
        <p:spPr>
          <a:xfrm>
            <a:off x="833843" y="1153521"/>
            <a:ext cx="1998851" cy="1998938"/>
          </a:xfrm>
          <a:prstGeom prst="ellipse">
            <a:avLst/>
          </a:prstGeom>
        </p:spPr>
      </p:sp>
      <p:sp>
        <p:nvSpPr>
          <p:cNvPr id="84" name="그림 개체 틀 98"/>
          <p:cNvSpPr>
            <a:spLocks noGrp="1"/>
          </p:cNvSpPr>
          <p:nvPr>
            <p:ph type="pic" sz="quarter" idx="87"/>
          </p:nvPr>
        </p:nvSpPr>
        <p:spPr>
          <a:xfrm>
            <a:off x="3578113" y="1153521"/>
            <a:ext cx="1998851" cy="1998938"/>
          </a:xfrm>
          <a:prstGeom prst="ellipse">
            <a:avLst/>
          </a:prstGeom>
        </p:spPr>
      </p:sp>
      <p:sp>
        <p:nvSpPr>
          <p:cNvPr id="85" name="그림 개체 틀 98"/>
          <p:cNvSpPr>
            <a:spLocks noGrp="1"/>
          </p:cNvSpPr>
          <p:nvPr>
            <p:ph type="pic" sz="quarter" idx="88"/>
          </p:nvPr>
        </p:nvSpPr>
        <p:spPr>
          <a:xfrm>
            <a:off x="6435802" y="1082401"/>
            <a:ext cx="1998851" cy="1998938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4052712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dia Placeholder 13"/>
          <p:cNvSpPr>
            <a:spLocks noGrp="1"/>
          </p:cNvSpPr>
          <p:nvPr>
            <p:ph type="media" sz="quarter" idx="10"/>
          </p:nvPr>
        </p:nvSpPr>
        <p:spPr>
          <a:xfrm>
            <a:off x="-1" y="-2842"/>
            <a:ext cx="9144000" cy="41322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3" name="Picture 2" descr="ATN_CMYK_Outline_AUST_outline.eps"/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81648" y="-2909222"/>
            <a:ext cx="9643903" cy="9593805"/>
          </a:xfrm>
          <a:prstGeom prst="rect">
            <a:avLst/>
          </a:prstGeom>
        </p:spPr>
      </p:pic>
      <p:sp>
        <p:nvSpPr>
          <p:cNvPr id="5" name="Textfeld 2"/>
          <p:cNvSpPr txBox="1"/>
          <p:nvPr userDrawn="1"/>
        </p:nvSpPr>
        <p:spPr>
          <a:xfrm>
            <a:off x="-1" y="1768937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600" dirty="0">
                <a:solidFill>
                  <a:srgbClr val="F2F2F2"/>
                </a:solidFill>
                <a:latin typeface="Century Gothic"/>
                <a:cs typeface="Century Gothic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672080" y="2598538"/>
            <a:ext cx="374904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1" y="4130842"/>
            <a:ext cx="9144001" cy="10126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 descr="GTN_CMYK_Outline_U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885" y="4183238"/>
            <a:ext cx="922231" cy="9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7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3575" y="1061100"/>
            <a:ext cx="8683415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4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3575" y="1061100"/>
            <a:ext cx="4147883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7057" y="1061100"/>
            <a:ext cx="4159932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24865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3575" y="1061100"/>
            <a:ext cx="2632997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3618" y="1061100"/>
            <a:ext cx="2663372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240315" y="1061100"/>
            <a:ext cx="2663372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12" name="Picture 11" descr="GTN_CMYK_Outline_UK.png">
            <a:extLst>
              <a:ext uri="{FF2B5EF4-FFF2-40B4-BE49-F238E27FC236}">
                <a16:creationId xmlns:a16="http://schemas.microsoft.com/office/drawing/2014/main" id="{A1A6777C-619E-451B-9DC0-93AAB9667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15" y="4232397"/>
            <a:ext cx="691673" cy="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4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3575" y="1061100"/>
            <a:ext cx="4147883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2" y="2619375"/>
            <a:ext cx="4284447" cy="1524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32544" y="1060847"/>
            <a:ext cx="2071244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839858" y="1060848"/>
            <a:ext cx="2080315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769518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941007" y="2186608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69518" y="2195030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4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14" name="Picture 13" descr="GTN_CMYK_Outline_UK.png">
            <a:extLst>
              <a:ext uri="{FF2B5EF4-FFF2-40B4-BE49-F238E27FC236}">
                <a16:creationId xmlns:a16="http://schemas.microsoft.com/office/drawing/2014/main" id="{E1143AB6-0D54-4E4E-B360-BADB37379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15" y="4232397"/>
            <a:ext cx="691673" cy="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5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60848"/>
            <a:ext cx="9150564" cy="308252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58684" y="3810135"/>
            <a:ext cx="8421780" cy="224894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14" name="Picture 13" descr="GTN_CMYK_Outline_UK.png">
            <a:extLst>
              <a:ext uri="{FF2B5EF4-FFF2-40B4-BE49-F238E27FC236}">
                <a16:creationId xmlns:a16="http://schemas.microsoft.com/office/drawing/2014/main" id="{E234D15E-2250-46A2-AB00-4F15C629B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15" y="4232397"/>
            <a:ext cx="691673" cy="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3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32542" y="2642162"/>
            <a:ext cx="4284447" cy="150121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33576" y="1060848"/>
            <a:ext cx="4274925" cy="3082528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2" y="1060847"/>
            <a:ext cx="4284447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69518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769518" y="2172065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65671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17" name="Picture 16" descr="GTN_CMYK_Outline_UK.png">
            <a:extLst>
              <a:ext uri="{FF2B5EF4-FFF2-40B4-BE49-F238E27FC236}">
                <a16:creationId xmlns:a16="http://schemas.microsoft.com/office/drawing/2014/main" id="{3E4F267D-31A6-4A04-A8E3-44DDE8A69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15" y="4232397"/>
            <a:ext cx="691673" cy="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44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4632542" y="2619375"/>
            <a:ext cx="4284447" cy="152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2" y="1060847"/>
            <a:ext cx="4284447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69518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769518" y="2172065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221789" y="1060847"/>
            <a:ext cx="4284447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221789" y="2619375"/>
            <a:ext cx="4284447" cy="1524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358764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58764" y="2172065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70673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33576" y="1060848"/>
            <a:ext cx="4274925" cy="3082528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2" y="2619375"/>
            <a:ext cx="4284447" cy="1524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32544" y="1060847"/>
            <a:ext cx="2071244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839858" y="1060848"/>
            <a:ext cx="2080315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365671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769518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941007" y="2186608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69518" y="2195030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4422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e_2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4795320" y="0"/>
            <a:ext cx="434868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32771" b="2858"/>
          <a:stretch/>
        </p:blipFill>
        <p:spPr>
          <a:xfrm>
            <a:off x="5313632" y="-3"/>
            <a:ext cx="3830368" cy="5143503"/>
          </a:xfrm>
          <a:prstGeom prst="rect">
            <a:avLst/>
          </a:prstGeom>
        </p:spPr>
      </p:pic>
      <p:sp>
        <p:nvSpPr>
          <p:cNvPr id="7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11209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33576" y="1060849"/>
            <a:ext cx="2071031" cy="3082526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4" y="1060847"/>
            <a:ext cx="2071244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40676" y="2619375"/>
            <a:ext cx="6476313" cy="1524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839858" y="1060848"/>
            <a:ext cx="2080315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2440677" y="1053578"/>
            <a:ext cx="2071244" cy="1459833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546854" y="3788322"/>
            <a:ext cx="6233611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41007" y="2186608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769518" y="2195030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75366" y="3788322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2546854" y="2186608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4221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33576" y="1060848"/>
            <a:ext cx="4274925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4" y="1060847"/>
            <a:ext cx="2071244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32542" y="2619375"/>
            <a:ext cx="4284447" cy="1524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839858" y="1060848"/>
            <a:ext cx="2080315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233362" y="2619376"/>
            <a:ext cx="2071244" cy="1523999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2440677" y="2619376"/>
            <a:ext cx="2080315" cy="1523999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69518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41007" y="2186608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769518" y="2195030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2546854" y="3788322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75366" y="3788322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365671" y="2175256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5461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9144000" cy="5143499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572000" y="4774910"/>
            <a:ext cx="4276846" cy="218195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33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ment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701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485" y="1498658"/>
            <a:ext cx="8229600" cy="739716"/>
          </a:xfrm>
        </p:spPr>
        <p:txBody>
          <a:bodyPr/>
          <a:lstStyle>
            <a:lvl1pPr algn="l">
              <a:defRPr b="1" spc="-1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statement/quote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51174" y="4485600"/>
            <a:ext cx="2312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 b="1" dirty="0" err="1">
                <a:solidFill>
                  <a:schemeClr val="bg1"/>
                </a:solidFill>
              </a:rPr>
              <a:t>primesight</a:t>
            </a:r>
            <a:endParaRPr lang="en-US" sz="2475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0287" y="3455707"/>
            <a:ext cx="3094038" cy="272653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source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0287" y="3429805"/>
            <a:ext cx="428012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44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vider slide - Indi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" y="115514"/>
            <a:ext cx="1988712" cy="428560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2905473" y="669909"/>
            <a:ext cx="5960848" cy="4159694"/>
          </a:xfrm>
          <a:prstGeom prst="rect">
            <a:avLst/>
          </a:prstGeom>
        </p:spPr>
        <p:txBody>
          <a:bodyPr anchor="b"/>
          <a:lstStyle>
            <a:lvl1pPr algn="r">
              <a:defRPr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to include a quote or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05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- Indigo">
    <p:bg>
      <p:bgPr>
        <a:gradFill rotWithShape="1">
          <a:gsLst>
            <a:gs pos="0">
              <a:srgbClr val="C7010D"/>
            </a:gs>
            <a:gs pos="100000">
              <a:srgbClr val="C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609" y="4615324"/>
            <a:ext cx="1988712" cy="428560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55911" y="279959"/>
            <a:ext cx="5960848" cy="4159694"/>
          </a:xfrm>
          <a:prstGeom prst="rect">
            <a:avLst/>
          </a:prstGeom>
        </p:spPr>
        <p:txBody>
          <a:bodyPr anchor="t"/>
          <a:lstStyle>
            <a:lvl1pPr algn="l">
              <a:defRPr b="1" spc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include a quote or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58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43614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4193100"/>
            <a:ext cx="7776000" cy="405000"/>
          </a:xfrm>
        </p:spPr>
        <p:txBody>
          <a:bodyPr/>
          <a:lstStyle>
            <a:lvl1pPr algn="l">
              <a:defRPr b="1" spc="0">
                <a:solidFill>
                  <a:srgbClr val="A3A3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445" y="4624169"/>
            <a:ext cx="6400800" cy="23358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184999"/>
            <a:ext cx="180000" cy="7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964000" y="4184999"/>
            <a:ext cx="180000" cy="7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88001" y="4913999"/>
            <a:ext cx="4312555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52800" y="2770200"/>
            <a:ext cx="2311200" cy="450900"/>
          </a:xfrm>
        </p:spPr>
        <p:txBody>
          <a:bodyPr>
            <a:noAutofit/>
          </a:bodyPr>
          <a:lstStyle>
            <a:lvl1pPr marL="0" indent="0">
              <a:buNone/>
              <a:defRPr sz="2475" b="1">
                <a:solidFill>
                  <a:schemeClr val="bg1"/>
                </a:solidFill>
              </a:defRPr>
            </a:lvl1pPr>
            <a:lvl2pPr marL="342900" indent="0">
              <a:buNone/>
              <a:defRPr sz="2475" b="1"/>
            </a:lvl2pPr>
            <a:lvl3pPr marL="685800" indent="0">
              <a:buNone/>
              <a:defRPr sz="2475" b="1"/>
            </a:lvl3pPr>
            <a:lvl4pPr marL="1028700" indent="0">
              <a:buNone/>
              <a:defRPr sz="2475" b="1"/>
            </a:lvl4pPr>
            <a:lvl5pPr marL="1371600" indent="0">
              <a:buNone/>
              <a:defRPr sz="2475" b="1"/>
            </a:lvl5pPr>
          </a:lstStyle>
          <a:p>
            <a:pPr lvl="0"/>
            <a:r>
              <a:rPr lang="en-GB" dirty="0" err="1"/>
              <a:t>primesight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5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E7A-8CA8-4CB3-BA50-D9A75471364B}" type="datetimeFigureOut">
              <a:rPr lang="en-GB" smtClean="0"/>
              <a:t>21/06/2022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563-C367-4268-BD94-15B49F3711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652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3575" y="1061100"/>
            <a:ext cx="8683415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1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3575" y="1061100"/>
            <a:ext cx="4147883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7057" y="1061100"/>
            <a:ext cx="4159932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5374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be_3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608" y="0"/>
            <a:ext cx="4279392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32771" b="2858"/>
          <a:stretch/>
        </p:blipFill>
        <p:spPr>
          <a:xfrm>
            <a:off x="5313632" y="0"/>
            <a:ext cx="3830368" cy="5143503"/>
          </a:xfrm>
          <a:prstGeom prst="rect">
            <a:avLst/>
          </a:prstGeom>
        </p:spPr>
      </p:pic>
      <p:sp>
        <p:nvSpPr>
          <p:cNvPr id="8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</a:t>
            </a: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4055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3575" y="1061100"/>
            <a:ext cx="2632997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3618" y="1061100"/>
            <a:ext cx="2663372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240315" y="1061100"/>
            <a:ext cx="2663372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12" name="Picture 11" descr="GTN_CMYK_Outline_UK.png">
            <a:extLst>
              <a:ext uri="{FF2B5EF4-FFF2-40B4-BE49-F238E27FC236}">
                <a16:creationId xmlns:a16="http://schemas.microsoft.com/office/drawing/2014/main" id="{A1A6777C-619E-451B-9DC0-93AAB9667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15" y="4232397"/>
            <a:ext cx="691673" cy="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67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3575" y="1061100"/>
            <a:ext cx="4147883" cy="3080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4"/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2" y="2619375"/>
            <a:ext cx="4284447" cy="1524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32544" y="1060847"/>
            <a:ext cx="2071244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839858" y="1060848"/>
            <a:ext cx="2080315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769518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941007" y="2186608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69518" y="2195030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4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14" name="Picture 13" descr="GTN_CMYK_Outline_UK.png">
            <a:extLst>
              <a:ext uri="{FF2B5EF4-FFF2-40B4-BE49-F238E27FC236}">
                <a16:creationId xmlns:a16="http://schemas.microsoft.com/office/drawing/2014/main" id="{E1143AB6-0D54-4E4E-B360-BADB37379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15" y="4232397"/>
            <a:ext cx="691673" cy="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69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60848"/>
            <a:ext cx="9150564" cy="308252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58684" y="3810135"/>
            <a:ext cx="8421780" cy="224894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14" name="Picture 13" descr="GTN_CMYK_Outline_UK.png">
            <a:extLst>
              <a:ext uri="{FF2B5EF4-FFF2-40B4-BE49-F238E27FC236}">
                <a16:creationId xmlns:a16="http://schemas.microsoft.com/office/drawing/2014/main" id="{E234D15E-2250-46A2-AB00-4F15C629B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15" y="4232397"/>
            <a:ext cx="691673" cy="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91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32542" y="2642162"/>
            <a:ext cx="4284447" cy="150121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33576" y="1060848"/>
            <a:ext cx="4274925" cy="3082528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2" y="1060847"/>
            <a:ext cx="4284447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69518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769518" y="2172065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65671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17" name="Picture 16" descr="GTN_CMYK_Outline_UK.png">
            <a:extLst>
              <a:ext uri="{FF2B5EF4-FFF2-40B4-BE49-F238E27FC236}">
                <a16:creationId xmlns:a16="http://schemas.microsoft.com/office/drawing/2014/main" id="{3E4F267D-31A6-4A04-A8E3-44DDE8A69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15" y="4232397"/>
            <a:ext cx="691673" cy="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12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4632542" y="2619375"/>
            <a:ext cx="4284447" cy="152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2" y="1060847"/>
            <a:ext cx="4284447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69518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769518" y="2172065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221789" y="1060847"/>
            <a:ext cx="4284447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221789" y="2619375"/>
            <a:ext cx="4284447" cy="1524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358764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58764" y="2172065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89470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33576" y="1060848"/>
            <a:ext cx="4274925" cy="3082528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2" y="2619375"/>
            <a:ext cx="4284447" cy="1524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32544" y="1060847"/>
            <a:ext cx="2071244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839858" y="1060848"/>
            <a:ext cx="2080315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365671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769518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941007" y="2186608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69518" y="2195030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76184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33576" y="1060849"/>
            <a:ext cx="2071031" cy="3082526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4" y="1060847"/>
            <a:ext cx="2071244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40676" y="2619375"/>
            <a:ext cx="6476313" cy="1524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839858" y="1060848"/>
            <a:ext cx="2080315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2440677" y="1053578"/>
            <a:ext cx="2071244" cy="1459833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546854" y="3788322"/>
            <a:ext cx="6233611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41007" y="2186608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769518" y="2195030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75366" y="3788322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2546854" y="2186608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5204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33576" y="1060848"/>
            <a:ext cx="4274925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632544" y="1060847"/>
            <a:ext cx="2071244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32542" y="2619375"/>
            <a:ext cx="4284447" cy="15240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839858" y="1060848"/>
            <a:ext cx="2080315" cy="145613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233362" y="2619376"/>
            <a:ext cx="2071244" cy="1523999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2440677" y="2619376"/>
            <a:ext cx="2080315" cy="1523999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69518" y="3788322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41007" y="2186608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769518" y="2195030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2546854" y="3788322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75366" y="3788322"/>
            <a:ext cx="1839458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365671" y="2175256"/>
            <a:ext cx="4010946" cy="246707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4238290"/>
            <a:ext cx="8683626" cy="170260"/>
          </a:xfrm>
        </p:spPr>
        <p:txBody>
          <a:bodyPr>
            <a:noAutofit/>
          </a:bodyPr>
          <a:lstStyle>
            <a:lvl1pPr marL="0" indent="0" algn="r">
              <a:buNone/>
              <a:defRPr sz="600" b="0">
                <a:solidFill>
                  <a:srgbClr val="A3A3A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3363" y="206146"/>
            <a:ext cx="8683626" cy="474380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3363" y="680526"/>
            <a:ext cx="8683626" cy="404560"/>
          </a:xfrm>
        </p:spPr>
        <p:txBody>
          <a:bodyPr>
            <a:normAutofit/>
          </a:bodyPr>
          <a:lstStyle>
            <a:lvl1pPr marL="0" indent="0">
              <a:buNone/>
              <a:defRPr sz="1050" b="0" spc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6807200" y="4533729"/>
            <a:ext cx="2057400" cy="273844"/>
          </a:xfrm>
          <a:prstGeom prst="rect">
            <a:avLst/>
          </a:prstGeom>
        </p:spPr>
        <p:txBody>
          <a:bodyPr/>
          <a:lstStyle/>
          <a:p>
            <a:fld id="{B511026A-B8A6-4AC9-BE65-FE9E6F6113B7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297600" y="4819729"/>
            <a:ext cx="5619389" cy="170260"/>
          </a:xfrm>
        </p:spPr>
        <p:txBody>
          <a:bodyPr>
            <a:noAutofit/>
          </a:bodyPr>
          <a:lstStyle>
            <a:lvl1pPr marL="0" indent="0" algn="r">
              <a:buNone/>
              <a:defRPr sz="675"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GB" dirty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37356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9144000" cy="5143499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b="0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572000" y="4774910"/>
            <a:ext cx="4276846" cy="218195"/>
          </a:xfrm>
        </p:spPr>
        <p:txBody>
          <a:bodyPr>
            <a:noAutofit/>
          </a:bodyPr>
          <a:lstStyle>
            <a:lvl1pPr marL="0" indent="0" algn="r">
              <a:buNone/>
              <a:defRPr sz="1050" b="0" spc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5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ment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701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485" y="1498658"/>
            <a:ext cx="8229600" cy="739716"/>
          </a:xfrm>
        </p:spPr>
        <p:txBody>
          <a:bodyPr/>
          <a:lstStyle>
            <a:lvl1pPr algn="l">
              <a:defRPr b="1" spc="-1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statement/quote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51174" y="4485600"/>
            <a:ext cx="2312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 b="1" dirty="0" err="1">
                <a:solidFill>
                  <a:srgbClr val="FFFFFF"/>
                </a:solidFill>
              </a:rPr>
              <a:t>primesight</a:t>
            </a:r>
            <a:endParaRPr lang="en-US" sz="2475" b="1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0287" y="3455707"/>
            <a:ext cx="3094038" cy="272653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source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0287" y="3429805"/>
            <a:ext cx="428012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58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be_4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588" y="0"/>
            <a:ext cx="4452412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32771" b="2858"/>
          <a:stretch/>
        </p:blipFill>
        <p:spPr>
          <a:xfrm>
            <a:off x="5333952" y="1155"/>
            <a:ext cx="3830368" cy="5143503"/>
          </a:xfrm>
          <a:prstGeom prst="rect">
            <a:avLst/>
          </a:prstGeom>
        </p:spPr>
      </p:pic>
      <p:sp>
        <p:nvSpPr>
          <p:cNvPr id="8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</a:t>
            </a: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4055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vider slide - Indi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" y="115514"/>
            <a:ext cx="1988712" cy="428560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2905473" y="669909"/>
            <a:ext cx="5960848" cy="4159694"/>
          </a:xfrm>
          <a:prstGeom prst="rect">
            <a:avLst/>
          </a:prstGeom>
        </p:spPr>
        <p:txBody>
          <a:bodyPr anchor="b"/>
          <a:lstStyle>
            <a:lvl1pPr algn="r">
              <a:defRPr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to include a quote or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1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- Indigo">
    <p:bg>
      <p:bgPr>
        <a:gradFill rotWithShape="1">
          <a:gsLst>
            <a:gs pos="0">
              <a:srgbClr val="C7010D"/>
            </a:gs>
            <a:gs pos="100000">
              <a:srgbClr val="C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609" y="4615324"/>
            <a:ext cx="1988712" cy="428560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55911" y="279959"/>
            <a:ext cx="5960848" cy="4159694"/>
          </a:xfrm>
          <a:prstGeom prst="rect">
            <a:avLst/>
          </a:prstGeom>
        </p:spPr>
        <p:txBody>
          <a:bodyPr anchor="t"/>
          <a:lstStyle>
            <a:lvl1pPr algn="l">
              <a:defRPr b="1" spc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include a quote or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7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436144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4193100"/>
            <a:ext cx="7776000" cy="405000"/>
          </a:xfrm>
        </p:spPr>
        <p:txBody>
          <a:bodyPr/>
          <a:lstStyle>
            <a:lvl1pPr algn="l">
              <a:defRPr b="1" spc="0">
                <a:solidFill>
                  <a:srgbClr val="A3A3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445" y="4624169"/>
            <a:ext cx="6400800" cy="23358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184999"/>
            <a:ext cx="180000" cy="7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64000" y="4184999"/>
            <a:ext cx="180000" cy="7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88001" y="4913999"/>
            <a:ext cx="4312555" cy="0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52800" y="2770200"/>
            <a:ext cx="2311200" cy="450900"/>
          </a:xfrm>
        </p:spPr>
        <p:txBody>
          <a:bodyPr>
            <a:noAutofit/>
          </a:bodyPr>
          <a:lstStyle>
            <a:lvl1pPr marL="0" indent="0">
              <a:buNone/>
              <a:defRPr sz="2475" b="1">
                <a:solidFill>
                  <a:schemeClr val="bg1"/>
                </a:solidFill>
              </a:defRPr>
            </a:lvl1pPr>
            <a:lvl2pPr marL="342900" indent="0">
              <a:buNone/>
              <a:defRPr sz="2475" b="1"/>
            </a:lvl2pPr>
            <a:lvl3pPr marL="685800" indent="0">
              <a:buNone/>
              <a:defRPr sz="2475" b="1"/>
            </a:lvl3pPr>
            <a:lvl4pPr marL="1028700" indent="0">
              <a:buNone/>
              <a:defRPr sz="2475" b="1"/>
            </a:lvl4pPr>
            <a:lvl5pPr marL="1371600" indent="0">
              <a:buNone/>
              <a:defRPr sz="2475" b="1"/>
            </a:lvl5pPr>
          </a:lstStyle>
          <a:p>
            <a:pPr lvl="0"/>
            <a:r>
              <a:rPr lang="en-GB" dirty="0" err="1"/>
              <a:t>primesight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13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E7A-8CA8-4CB3-BA50-D9A75471364B}" type="datetimeFigureOut">
              <a:rPr lang="en-GB" smtClean="0">
                <a:solidFill>
                  <a:srgbClr val="666666"/>
                </a:solidFill>
              </a:rPr>
              <a:pPr/>
              <a:t>21/06/2022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563-C367-4268-BD94-15B49F371189}" type="slidenum">
              <a:rPr lang="en-GB" smtClean="0">
                <a:solidFill>
                  <a:srgbClr val="666666"/>
                </a:solidFill>
              </a:rPr>
              <a:pPr/>
              <a:t>‹#›</a:t>
            </a:fld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e_5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064" y="0"/>
            <a:ext cx="456793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32771" b="2858"/>
          <a:stretch/>
        </p:blipFill>
        <p:spPr>
          <a:xfrm>
            <a:off x="5323792" y="1584"/>
            <a:ext cx="3830368" cy="5143503"/>
          </a:xfrm>
          <a:prstGeom prst="rect">
            <a:avLst/>
          </a:prstGeom>
        </p:spPr>
      </p:pic>
      <p:sp>
        <p:nvSpPr>
          <p:cNvPr id="7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</a:t>
            </a: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3096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obe_6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883" y="0"/>
            <a:ext cx="4338118" cy="514350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32771" b="2858"/>
          <a:stretch/>
        </p:blipFill>
        <p:spPr>
          <a:xfrm>
            <a:off x="5313632" y="0"/>
            <a:ext cx="3830368" cy="5143503"/>
          </a:xfrm>
          <a:prstGeom prst="rect">
            <a:avLst/>
          </a:prstGeom>
        </p:spPr>
      </p:pic>
      <p:sp>
        <p:nvSpPr>
          <p:cNvPr id="7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</a:t>
            </a: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3836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e_7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703" y="0"/>
            <a:ext cx="4273297" cy="514350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32771" b="2858"/>
          <a:stretch/>
        </p:blipFill>
        <p:spPr>
          <a:xfrm>
            <a:off x="5313632" y="0"/>
            <a:ext cx="3830368" cy="5143503"/>
          </a:xfrm>
          <a:prstGeom prst="rect">
            <a:avLst/>
          </a:prstGeom>
        </p:spPr>
      </p:pic>
      <p:sp>
        <p:nvSpPr>
          <p:cNvPr id="7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2248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obe_8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943" y="-1"/>
            <a:ext cx="4385057" cy="514350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023" y="607523"/>
            <a:ext cx="586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94A58"/>
                </a:solidFill>
                <a:latin typeface="Century Gothic"/>
                <a:cs typeface="Century Gothic"/>
              </a:rPr>
              <a:t>INSERT</a:t>
            </a:r>
          </a:p>
          <a:p>
            <a:r>
              <a:rPr lang="en-US" sz="3600" dirty="0">
                <a:solidFill>
                  <a:srgbClr val="394A58"/>
                </a:solidFill>
                <a:latin typeface="Century Gothic"/>
                <a:cs typeface="Century Gothic"/>
              </a:rPr>
              <a:t>HEADING HERE</a:t>
            </a:r>
          </a:p>
        </p:txBody>
      </p:sp>
      <p:pic>
        <p:nvPicPr>
          <p:cNvPr id="10" name="Picture 9" descr="ATN_CMYK_Outline_AUST_outline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5" r="32771" b="2858"/>
          <a:stretch/>
        </p:blipFill>
        <p:spPr>
          <a:xfrm>
            <a:off x="5313632" y="0"/>
            <a:ext cx="3830368" cy="5143503"/>
          </a:xfrm>
          <a:prstGeom prst="rect">
            <a:avLst/>
          </a:prstGeom>
        </p:spPr>
      </p:pic>
      <p:sp>
        <p:nvSpPr>
          <p:cNvPr id="7" name="Shape 615"/>
          <p:cNvSpPr/>
          <p:nvPr userDrawn="1"/>
        </p:nvSpPr>
        <p:spPr>
          <a:xfrm>
            <a:off x="445023" y="2212095"/>
            <a:ext cx="4702164" cy="529671"/>
          </a:xfrm>
          <a:prstGeom prst="rect">
            <a:avLst/>
          </a:prstGeom>
          <a:noFill/>
          <a:ln>
            <a:noFill/>
          </a:ln>
          <a:effectLst/>
        </p:spPr>
        <p:txBody>
          <a:bodyPr lIns="137154" tIns="68568" rIns="137154" bIns="68568" anchor="t" anchorCtr="0">
            <a:noAutofit/>
          </a:bodyPr>
          <a:lstStyle/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 who work in marketing try to get the attention of target.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target.</a:t>
            </a: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People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who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work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in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marketing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try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to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get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attention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id-ID" sz="800" dirty="0" err="1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id-ID" sz="800" dirty="0">
                <a:solidFill>
                  <a:srgbClr val="787983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 target</a:t>
            </a:r>
            <a:r>
              <a:rPr lang="id-ID" sz="800" dirty="0">
                <a:solidFill>
                  <a:schemeClr val="bg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. </a:t>
            </a:r>
          </a:p>
          <a:p>
            <a:pPr marL="171450" indent="-171450" algn="l">
              <a:lnSpc>
                <a:spcPct val="130000"/>
              </a:lnSpc>
              <a:buClr>
                <a:schemeClr val="tx2"/>
              </a:buClr>
              <a:buSzPct val="150000"/>
              <a:buFont typeface="Courier New"/>
              <a:buChar char="o"/>
            </a:pPr>
            <a:endParaRPr lang="id-ID" sz="800" dirty="0">
              <a:solidFill>
                <a:srgbClr val="787983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756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5.emf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6.emf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5.emf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16.emf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바닥글 개체 틀 3"/>
          <p:cNvSpPr txBox="1">
            <a:spLocks/>
          </p:cNvSpPr>
          <p:nvPr userDrawn="1"/>
        </p:nvSpPr>
        <p:spPr>
          <a:xfrm>
            <a:off x="720725" y="4764414"/>
            <a:ext cx="2029178" cy="376237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rgbClr val="787983">
                    <a:alpha val="50000"/>
                  </a:srgbClr>
                </a:solidFill>
                <a:latin typeface="Century Gothic"/>
                <a:ea typeface="Roboto Light" pitchFamily="2" charset="0"/>
                <a:cs typeface="Century Gothic"/>
              </a:rPr>
              <a:t>GLOBAL TRAFFIC NETWORK</a:t>
            </a:r>
          </a:p>
        </p:txBody>
      </p:sp>
      <p:pic>
        <p:nvPicPr>
          <p:cNvPr id="11" name="Picture 10" descr="GTN_CMYK_Outline_UK.png"/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734" y="4812307"/>
            <a:ext cx="384702" cy="1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98" r:id="rId12"/>
    <p:sldLayoutId id="2147483685" r:id="rId13"/>
    <p:sldLayoutId id="2147483686" r:id="rId14"/>
    <p:sldLayoutId id="2147483700" r:id="rId15"/>
    <p:sldLayoutId id="2147483697" r:id="rId16"/>
    <p:sldLayoutId id="2147483707" r:id="rId17"/>
    <p:sldLayoutId id="2147483703" r:id="rId18"/>
    <p:sldLayoutId id="2147483704" r:id="rId19"/>
    <p:sldLayoutId id="2147483705" r:id="rId20"/>
    <p:sldLayoutId id="2147483706" r:id="rId21"/>
  </p:sldLayoutIdLst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kern="1200">
          <a:gradFill flip="none" rotWithShape="1">
            <a:gsLst>
              <a:gs pos="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atin typeface="Bebas Neue"/>
          <a:ea typeface="+mj-ea"/>
          <a:cs typeface="Bebas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20" y="4726772"/>
            <a:ext cx="1455482" cy="371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22309"/>
            <a:ext cx="8559800" cy="47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00151"/>
            <a:ext cx="8229600" cy="294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6838"/>
            <a:ext cx="3365500" cy="47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"/>
            <a:ext cx="9144000" cy="70597"/>
          </a:xfrm>
          <a:prstGeom prst="rect">
            <a:avLst/>
          </a:prstGeom>
        </p:spPr>
      </p:pic>
      <p:pic>
        <p:nvPicPr>
          <p:cNvPr id="8" name="Picture 7" descr="GTN_CMYK_Outline_UK.png">
            <a:extLst>
              <a:ext uri="{FF2B5EF4-FFF2-40B4-BE49-F238E27FC236}">
                <a16:creationId xmlns:a16="http://schemas.microsoft.com/office/drawing/2014/main" id="{52345F39-9B7D-4E56-A146-470708EB6DF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15" y="4232397"/>
            <a:ext cx="691673" cy="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4" r:id="rId14"/>
    <p:sldLayoutId id="2147483735" r:id="rId15"/>
    <p:sldLayoutId id="2147483736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800" b="0" kern="1200" spc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0" indent="0" algn="l" defTabSz="342900" rtl="0" eaLnBrk="1" latinLnBrk="0" hangingPunct="1">
        <a:spcBef>
          <a:spcPct val="20000"/>
        </a:spcBef>
        <a:buFont typeface="Arial"/>
        <a:buNone/>
        <a:defRPr sz="1500" kern="1200" spc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0" indent="0" algn="l" defTabSz="342900" rtl="0" eaLnBrk="1" latinLnBrk="0" hangingPunct="1">
        <a:spcBef>
          <a:spcPct val="20000"/>
        </a:spcBef>
        <a:buFont typeface="Arial"/>
        <a:buNone/>
        <a:defRPr sz="1050" b="0" kern="1200" spc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0" indent="0" algn="l" defTabSz="342900" rtl="0" eaLnBrk="1" latinLnBrk="0" hangingPunct="1">
        <a:spcBef>
          <a:spcPct val="20000"/>
        </a:spcBef>
        <a:buFont typeface="Arial"/>
        <a:buNone/>
        <a:defRPr sz="1050" b="1" kern="1200" spc="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214313" indent="-214313" algn="l" defTabSz="342900" rtl="0" eaLnBrk="1" latinLnBrk="0" hangingPunct="1">
        <a:spcBef>
          <a:spcPct val="20000"/>
        </a:spcBef>
        <a:buClr>
          <a:schemeClr val="accent2"/>
        </a:buClr>
        <a:buFont typeface="Arial"/>
        <a:buNone/>
        <a:defRPr sz="1050" b="1" kern="1200" spc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0" indent="0" algn="l" defTabSz="342900" rtl="0" eaLnBrk="1" latinLnBrk="0" hangingPunct="1">
        <a:spcBef>
          <a:spcPct val="20000"/>
        </a:spcBef>
        <a:buFont typeface="Arial" pitchFamily="34" charset="0"/>
        <a:buChar char="•"/>
        <a:defRPr sz="1350" b="1" kern="1200" spc="0">
          <a:solidFill>
            <a:schemeClr val="accent2"/>
          </a:solidFill>
          <a:latin typeface="+mn-lt"/>
          <a:ea typeface="+mn-ea"/>
          <a:cs typeface="+mn-cs"/>
        </a:defRPr>
      </a:lvl6pPr>
      <a:lvl7pPr marL="216694" indent="-214313" algn="l" defTabSz="342900" rtl="0" eaLnBrk="1" latinLnBrk="0" hangingPunct="1">
        <a:spcBef>
          <a:spcPct val="20000"/>
        </a:spcBef>
        <a:buClr>
          <a:schemeClr val="accent2"/>
        </a:buClr>
        <a:buSzPct val="60000"/>
        <a:buFont typeface="Arial" pitchFamily="34" charset="0"/>
        <a:buChar char="•"/>
        <a:defRPr sz="1050" kern="1200" spc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7pPr>
      <a:lvl8pPr marL="0" indent="0" algn="l" defTabSz="342900" rtl="0" eaLnBrk="1" latinLnBrk="0" hangingPunct="1">
        <a:spcBef>
          <a:spcPct val="20000"/>
        </a:spcBef>
        <a:buFont typeface="Arial"/>
        <a:buNone/>
        <a:defRPr sz="1500" b="1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8pPr>
      <a:lvl9pPr marL="0" indent="0" algn="l" defTabSz="342900" rtl="0" eaLnBrk="1" latinLnBrk="0" hangingPunct="1">
        <a:spcBef>
          <a:spcPct val="20000"/>
        </a:spcBef>
        <a:buFont typeface="Arial"/>
        <a:buNone/>
        <a:defRPr sz="1500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20" y="4726772"/>
            <a:ext cx="1455482" cy="371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22309"/>
            <a:ext cx="8559800" cy="47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00151"/>
            <a:ext cx="8229600" cy="294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Body text large</a:t>
            </a:r>
          </a:p>
          <a:p>
            <a:pPr lvl="1"/>
            <a:r>
              <a:rPr lang="en-GB" dirty="0"/>
              <a:t>Body text </a:t>
            </a:r>
          </a:p>
          <a:p>
            <a:pPr lvl="2"/>
            <a:r>
              <a:rPr lang="en-GB" dirty="0"/>
              <a:t>Body text small</a:t>
            </a:r>
          </a:p>
          <a:p>
            <a:pPr lvl="3"/>
            <a:r>
              <a:rPr lang="en-GB" dirty="0"/>
              <a:t>Header red</a:t>
            </a:r>
          </a:p>
          <a:p>
            <a:pPr lvl="4"/>
            <a:r>
              <a:rPr lang="en-GB" dirty="0"/>
              <a:t>Header </a:t>
            </a:r>
          </a:p>
          <a:p>
            <a:pPr lvl="6"/>
            <a:r>
              <a:rPr lang="en-GB" noProof="0" dirty="0"/>
              <a:t>Bullet text </a:t>
            </a:r>
          </a:p>
          <a:p>
            <a:pPr lvl="7"/>
            <a:r>
              <a:rPr lang="en-GB" sz="2400" b="1" noProof="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Standout text</a:t>
            </a:r>
            <a:endParaRPr lang="en-GB" sz="2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lvl="8"/>
            <a:r>
              <a:rPr lang="en-GB" sz="2400" b="1" noProof="0" dirty="0">
                <a:solidFill>
                  <a:schemeClr val="tx1">
                    <a:lumMod val="75000"/>
                  </a:schemeClr>
                </a:solidFill>
              </a:rPr>
              <a:t>Standout text 2</a:t>
            </a:r>
            <a:endParaRPr lang="en-GB" sz="2400" b="1" noProof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6838"/>
            <a:ext cx="3365500" cy="47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"/>
            <a:ext cx="9144000" cy="70597"/>
          </a:xfrm>
          <a:prstGeom prst="rect">
            <a:avLst/>
          </a:prstGeom>
        </p:spPr>
      </p:pic>
      <p:pic>
        <p:nvPicPr>
          <p:cNvPr id="8" name="Picture 7" descr="GTN_CMYK_Outline_UK.png">
            <a:extLst>
              <a:ext uri="{FF2B5EF4-FFF2-40B4-BE49-F238E27FC236}">
                <a16:creationId xmlns:a16="http://schemas.microsoft.com/office/drawing/2014/main" id="{52345F39-9B7D-4E56-A146-470708EB6DF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915" y="4232397"/>
            <a:ext cx="691673" cy="7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5" r:id="rId14"/>
    <p:sldLayoutId id="2147483776" r:id="rId15"/>
    <p:sldLayoutId id="2147483777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800" b="0" kern="1200" spc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0" indent="0" algn="l" defTabSz="342900" rtl="0" eaLnBrk="1" latinLnBrk="0" hangingPunct="1">
        <a:spcBef>
          <a:spcPct val="20000"/>
        </a:spcBef>
        <a:buFont typeface="Arial"/>
        <a:buNone/>
        <a:defRPr sz="1500" kern="1200" spc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0" indent="0" algn="l" defTabSz="342900" rtl="0" eaLnBrk="1" latinLnBrk="0" hangingPunct="1">
        <a:spcBef>
          <a:spcPct val="20000"/>
        </a:spcBef>
        <a:buFont typeface="Arial"/>
        <a:buNone/>
        <a:defRPr sz="1050" b="0" kern="1200" spc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0" indent="0" algn="l" defTabSz="342900" rtl="0" eaLnBrk="1" latinLnBrk="0" hangingPunct="1">
        <a:spcBef>
          <a:spcPct val="20000"/>
        </a:spcBef>
        <a:buFont typeface="Arial"/>
        <a:buNone/>
        <a:defRPr sz="1050" b="1" kern="1200" spc="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214313" indent="-214313" algn="l" defTabSz="342900" rtl="0" eaLnBrk="1" latinLnBrk="0" hangingPunct="1">
        <a:spcBef>
          <a:spcPct val="20000"/>
        </a:spcBef>
        <a:buClr>
          <a:schemeClr val="accent2"/>
        </a:buClr>
        <a:buFont typeface="Arial"/>
        <a:buNone/>
        <a:defRPr sz="1050" b="1" kern="1200" spc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0" indent="0" algn="l" defTabSz="342900" rtl="0" eaLnBrk="1" latinLnBrk="0" hangingPunct="1">
        <a:spcBef>
          <a:spcPct val="20000"/>
        </a:spcBef>
        <a:buFont typeface="Arial" pitchFamily="34" charset="0"/>
        <a:buChar char="•"/>
        <a:defRPr sz="1350" b="1" kern="1200" spc="0">
          <a:solidFill>
            <a:schemeClr val="accent2"/>
          </a:solidFill>
          <a:latin typeface="+mn-lt"/>
          <a:ea typeface="+mn-ea"/>
          <a:cs typeface="+mn-cs"/>
        </a:defRPr>
      </a:lvl6pPr>
      <a:lvl7pPr marL="216694" indent="-214313" algn="l" defTabSz="342900" rtl="0" eaLnBrk="1" latinLnBrk="0" hangingPunct="1">
        <a:spcBef>
          <a:spcPct val="20000"/>
        </a:spcBef>
        <a:buClr>
          <a:schemeClr val="accent2"/>
        </a:buClr>
        <a:buSzPct val="60000"/>
        <a:buFont typeface="Arial" pitchFamily="34" charset="0"/>
        <a:buChar char="•"/>
        <a:defRPr sz="1050" kern="1200" spc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7pPr>
      <a:lvl8pPr marL="0" indent="0" algn="l" defTabSz="342900" rtl="0" eaLnBrk="1" latinLnBrk="0" hangingPunct="1">
        <a:spcBef>
          <a:spcPct val="20000"/>
        </a:spcBef>
        <a:buFont typeface="Arial"/>
        <a:buNone/>
        <a:defRPr sz="1500" b="1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8pPr>
      <a:lvl9pPr marL="0" indent="0" algn="l" defTabSz="342900" rtl="0" eaLnBrk="1" latinLnBrk="0" hangingPunct="1">
        <a:spcBef>
          <a:spcPct val="20000"/>
        </a:spcBef>
        <a:buFont typeface="Arial"/>
        <a:buNone/>
        <a:defRPr sz="1500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48000">
              <a:schemeClr val="bg1"/>
            </a:gs>
            <a:gs pos="100000">
              <a:schemeClr val="tx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Stock_80745525_Mic.jpg"/>
          <p:cNvPicPr>
            <a:picLocks noChangeAspect="1"/>
          </p:cNvPicPr>
          <p:nvPr/>
        </p:nvPicPr>
        <p:blipFill rotWithShape="1"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3"/>
            <a:ext cx="9144000" cy="413084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-1" y="1768937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solidFill>
                  <a:schemeClr val="bg2"/>
                </a:solidFill>
                <a:latin typeface="Century Gothic"/>
                <a:cs typeface="Century Gothic"/>
              </a:rPr>
              <a:t>Published Rate Card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2598538"/>
            <a:ext cx="650240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2"/>
          <p:cNvSpPr txBox="1"/>
          <p:nvPr/>
        </p:nvSpPr>
        <p:spPr>
          <a:xfrm>
            <a:off x="-1" y="2839651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600" dirty="0">
                <a:solidFill>
                  <a:srgbClr val="FFFFFF"/>
                </a:solidFill>
                <a:latin typeface="Century Gothic"/>
                <a:cs typeface="Century Gothic"/>
              </a:rPr>
              <a:t>July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131011"/>
            <a:ext cx="9144001" cy="10126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1" y="1364185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rgbClr val="FFFFFF"/>
                </a:solidFill>
                <a:latin typeface="Century Gothic"/>
                <a:cs typeface="Century Gothic"/>
              </a:rPr>
              <a:t>GLOBAL TRAFFIC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CF52D-EC7A-0F2D-8544-F4FE129EAE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312" y="4131011"/>
            <a:ext cx="92057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9CCBB-A057-3DB9-4382-47911B986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-1316"/>
            <a:ext cx="9141292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C8195-919A-8A89-0D1A-634BE4FC26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54" y="901743"/>
            <a:ext cx="7529213" cy="296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222D6-7D65-B504-E69B-4390BBEFBA05}"/>
              </a:ext>
            </a:extLst>
          </p:cNvPr>
          <p:cNvSpPr txBox="1"/>
          <p:nvPr/>
        </p:nvSpPr>
        <p:spPr>
          <a:xfrm>
            <a:off x="1" y="127706"/>
            <a:ext cx="91439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Century Gothic"/>
                <a:cs typeface="Century Gothic"/>
              </a:rPr>
              <a:t>GTN UK RATE CARD 2022</a:t>
            </a:r>
            <a:endParaRPr lang="en-US" sz="2400" b="1" dirty="0">
              <a:solidFill>
                <a:schemeClr val="bg2"/>
              </a:solidFill>
              <a:cs typeface="Century Gothic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70C4F-D326-4DCF-CA6E-8157929309CB}"/>
              </a:ext>
            </a:extLst>
          </p:cNvPr>
          <p:cNvSpPr txBox="1"/>
          <p:nvPr/>
        </p:nvSpPr>
        <p:spPr>
          <a:xfrm>
            <a:off x="215153" y="3847066"/>
            <a:ext cx="6607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b="1" i="1" dirty="0">
                <a:solidFill>
                  <a:schemeClr val="bg2"/>
                </a:solidFill>
              </a:rPr>
              <a:t>*Base Rate Card set at £5.91 gross and is predicated verses the ROA Price</a:t>
            </a:r>
            <a:endParaRPr lang="id-ID" sz="1200" b="1" dirty="0">
              <a:solidFill>
                <a:schemeClr val="bg2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F9796B-5457-ABE7-FE29-34B3486579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672" y="4159495"/>
            <a:ext cx="92057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394A58"/>
      </a:dk1>
      <a:lt1>
        <a:srgbClr val="FF818D"/>
      </a:lt1>
      <a:dk2>
        <a:srgbClr val="CD202C"/>
      </a:dk2>
      <a:lt2>
        <a:srgbClr val="FFFFFF"/>
      </a:lt2>
      <a:accent1>
        <a:srgbClr val="CD202C"/>
      </a:accent1>
      <a:accent2>
        <a:srgbClr val="FF818D"/>
      </a:accent2>
      <a:accent3>
        <a:srgbClr val="FFFFFF"/>
      </a:accent3>
      <a:accent4>
        <a:srgbClr val="394A58"/>
      </a:accent4>
      <a:accent5>
        <a:srgbClr val="282D38"/>
      </a:accent5>
      <a:accent6>
        <a:srgbClr val="FFFFFF"/>
      </a:accent6>
      <a:hlink>
        <a:srgbClr val="FFFFFF"/>
      </a:hlink>
      <a:folHlink>
        <a:srgbClr val="CD202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&amp; image slide">
  <a:themeElements>
    <a:clrScheme name="Primesight colours">
      <a:dk1>
        <a:srgbClr val="666666"/>
      </a:dk1>
      <a:lt1>
        <a:srgbClr val="FFFFFF"/>
      </a:lt1>
      <a:dk2>
        <a:srgbClr val="FA9600"/>
      </a:dk2>
      <a:lt2>
        <a:srgbClr val="FA641E"/>
      </a:lt2>
      <a:accent1>
        <a:srgbClr val="DC3214"/>
      </a:accent1>
      <a:accent2>
        <a:srgbClr val="D20019"/>
      </a:accent2>
      <a:accent3>
        <a:srgbClr val="7D1E3C"/>
      </a:accent3>
      <a:accent4>
        <a:srgbClr val="502350"/>
      </a:accent4>
      <a:accent5>
        <a:srgbClr val="371E73"/>
      </a:accent5>
      <a:accent6>
        <a:srgbClr val="CCCCCC"/>
      </a:accent6>
      <a:hlink>
        <a:srgbClr val="D20019"/>
      </a:hlink>
      <a:folHlink>
        <a:srgbClr val="808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87CE3923-A3DE-2B4A-9A55-6711773801D3}" vid="{FF6037EA-76B6-134B-9426-E29A86ADB0E5}"/>
    </a:ext>
  </a:extLst>
</a:theme>
</file>

<file path=ppt/theme/theme3.xml><?xml version="1.0" encoding="utf-8"?>
<a:theme xmlns:a="http://schemas.openxmlformats.org/drawingml/2006/main" name="1_Content &amp; image slide">
  <a:themeElements>
    <a:clrScheme name="Primesight colours">
      <a:dk1>
        <a:srgbClr val="666666"/>
      </a:dk1>
      <a:lt1>
        <a:srgbClr val="FFFFFF"/>
      </a:lt1>
      <a:dk2>
        <a:srgbClr val="FA9600"/>
      </a:dk2>
      <a:lt2>
        <a:srgbClr val="FA641E"/>
      </a:lt2>
      <a:accent1>
        <a:srgbClr val="DC3214"/>
      </a:accent1>
      <a:accent2>
        <a:srgbClr val="D20019"/>
      </a:accent2>
      <a:accent3>
        <a:srgbClr val="7D1E3C"/>
      </a:accent3>
      <a:accent4>
        <a:srgbClr val="502350"/>
      </a:accent4>
      <a:accent5>
        <a:srgbClr val="371E73"/>
      </a:accent5>
      <a:accent6>
        <a:srgbClr val="CCCCCC"/>
      </a:accent6>
      <a:hlink>
        <a:srgbClr val="D20019"/>
      </a:hlink>
      <a:folHlink>
        <a:srgbClr val="808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87CE3923-A3DE-2B4A-9A55-6711773801D3}" vid="{FF6037EA-76B6-134B-9426-E29A86ADB0E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(16:9)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Bebas Neue</vt:lpstr>
      <vt:lpstr>Calibri</vt:lpstr>
      <vt:lpstr>Century Gothic</vt:lpstr>
      <vt:lpstr>Courier New</vt:lpstr>
      <vt:lpstr>Office Theme</vt:lpstr>
      <vt:lpstr>Content &amp; image slide</vt:lpstr>
      <vt:lpstr>1_Content &amp; image slide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Dina Kallis</dc:creator>
  <cp:keywords/>
  <dc:description/>
  <cp:lastModifiedBy>Tim McCabe</cp:lastModifiedBy>
  <cp:revision>492</cp:revision>
  <cp:lastPrinted>2017-11-14T15:37:21Z</cp:lastPrinted>
  <dcterms:created xsi:type="dcterms:W3CDTF">2014-06-22T09:30:19Z</dcterms:created>
  <dcterms:modified xsi:type="dcterms:W3CDTF">2022-06-21T16:39:47Z</dcterms:modified>
  <cp:category/>
</cp:coreProperties>
</file>